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3" d="100"/>
          <a:sy n="113" d="100"/>
        </p:scale>
        <p:origin x="-1584" y="-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D3D8F029-FA93-48AD-B59E-FF2457C5DC1B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FE6477B-8481-44BC-B7D5-7F3E1D12D3B2}" type="datetimeFigureOut">
              <a:rPr lang="zh-TW" altLang="en-US" smtClean="0"/>
              <a:t>2018/11/19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SPIRENT Test </a:t>
            </a:r>
            <a:r>
              <a:rPr lang="en-US" altLang="zh-TW" dirty="0" smtClean="0"/>
              <a:t>Center Set UP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DUT</a:t>
            </a:r>
            <a:r>
              <a:rPr lang="en-US" altLang="zh-TW" dirty="0"/>
              <a:t>: </a:t>
            </a:r>
            <a:r>
              <a:rPr lang="en-US" altLang="zh-TW" dirty="0" smtClean="0"/>
              <a:t>AMD3151</a:t>
            </a:r>
          </a:p>
          <a:p>
            <a:r>
              <a:rPr lang="en-US" altLang="zh-TW" dirty="0" smtClean="0"/>
              <a:t>(Two LAN Loop)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947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Check Two Added Ports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090" y="1600200"/>
            <a:ext cx="6274220" cy="4800600"/>
          </a:xfrm>
        </p:spPr>
      </p:pic>
      <p:sp>
        <p:nvSpPr>
          <p:cNvPr id="5" name="圓角矩形 4"/>
          <p:cNvSpPr/>
          <p:nvPr/>
        </p:nvSpPr>
        <p:spPr>
          <a:xfrm>
            <a:off x="1259632" y="2204864"/>
            <a:ext cx="288032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411760" y="2636912"/>
            <a:ext cx="864096" cy="432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580112" y="6093296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3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 Source And Destination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276402" cy="4800600"/>
          </a:xfrm>
        </p:spPr>
      </p:pic>
      <p:sp>
        <p:nvSpPr>
          <p:cNvPr id="5" name="圓角矩形 4"/>
          <p:cNvSpPr/>
          <p:nvPr/>
        </p:nvSpPr>
        <p:spPr>
          <a:xfrm>
            <a:off x="1256234" y="2280804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203848" y="2708920"/>
            <a:ext cx="1512168" cy="432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292080" y="3137677"/>
            <a:ext cx="1512168" cy="43204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283968" y="4653136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1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the Setting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56792"/>
            <a:ext cx="6287310" cy="4800600"/>
          </a:xfrm>
        </p:spPr>
      </p:pic>
      <p:sp>
        <p:nvSpPr>
          <p:cNvPr id="5" name="圓角矩形 4"/>
          <p:cNvSpPr/>
          <p:nvPr/>
        </p:nvSpPr>
        <p:spPr>
          <a:xfrm>
            <a:off x="1256234" y="2276872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203848" y="4869160"/>
            <a:ext cx="2232248" cy="2093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652120" y="6093296"/>
            <a:ext cx="507453" cy="20937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123728" y="4437112"/>
            <a:ext cx="792088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7869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22" y="1600200"/>
            <a:ext cx="6285555" cy="4800600"/>
          </a:xfrm>
        </p:spPr>
      </p:pic>
      <p:sp>
        <p:nvSpPr>
          <p:cNvPr id="5" name="圓角矩形 4"/>
          <p:cNvSpPr/>
          <p:nvPr/>
        </p:nvSpPr>
        <p:spPr>
          <a:xfrm>
            <a:off x="1256233" y="2428288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652120" y="6165304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22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6266820" cy="4800600"/>
          </a:xfrm>
        </p:spPr>
      </p:pic>
      <p:sp>
        <p:nvSpPr>
          <p:cNvPr id="5" name="圓角矩形 4"/>
          <p:cNvSpPr/>
          <p:nvPr/>
        </p:nvSpPr>
        <p:spPr>
          <a:xfrm>
            <a:off x="1236727" y="2562567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591785" y="6165304"/>
            <a:ext cx="564391" cy="20484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15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6263854" cy="4800600"/>
          </a:xfrm>
        </p:spPr>
      </p:pic>
      <p:sp>
        <p:nvSpPr>
          <p:cNvPr id="5" name="圓角矩形 4"/>
          <p:cNvSpPr/>
          <p:nvPr/>
        </p:nvSpPr>
        <p:spPr>
          <a:xfrm>
            <a:off x="1282637" y="2705596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5580112" y="6165304"/>
            <a:ext cx="576064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89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Finish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37" y="1600200"/>
            <a:ext cx="6295126" cy="4800600"/>
          </a:xfrm>
        </p:spPr>
      </p:pic>
      <p:sp>
        <p:nvSpPr>
          <p:cNvPr id="5" name="圓角矩形 4"/>
          <p:cNvSpPr/>
          <p:nvPr/>
        </p:nvSpPr>
        <p:spPr>
          <a:xfrm>
            <a:off x="1259632" y="2787242"/>
            <a:ext cx="507453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156176" y="6093296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31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After Connection Set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5" name="圓角矩形 4"/>
          <p:cNvSpPr/>
          <p:nvPr/>
        </p:nvSpPr>
        <p:spPr>
          <a:xfrm>
            <a:off x="1691680" y="2564904"/>
            <a:ext cx="6336704" cy="3600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503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All Device on Side Bar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36913"/>
            <a:ext cx="7620000" cy="2172914"/>
          </a:xfrm>
        </p:spPr>
      </p:pic>
      <p:sp>
        <p:nvSpPr>
          <p:cNvPr id="5" name="圓角矩形 4"/>
          <p:cNvSpPr/>
          <p:nvPr/>
        </p:nvSpPr>
        <p:spPr>
          <a:xfrm>
            <a:off x="611560" y="2996952"/>
            <a:ext cx="1080120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676760" y="3573016"/>
            <a:ext cx="6351623" cy="3600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5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Start ARP to Check Status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7620000" cy="4442816"/>
          </a:xfrm>
        </p:spPr>
      </p:pic>
      <p:sp>
        <p:nvSpPr>
          <p:cNvPr id="5" name="圓角矩形 4"/>
          <p:cNvSpPr/>
          <p:nvPr/>
        </p:nvSpPr>
        <p:spPr>
          <a:xfrm>
            <a:off x="614353" y="2420888"/>
            <a:ext cx="1080120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987824" y="4437112"/>
            <a:ext cx="1368152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380886" y="4520828"/>
            <a:ext cx="1055210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6948264" y="2852936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6300192" y="2852936"/>
            <a:ext cx="57606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6084168" y="3140968"/>
            <a:ext cx="21602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844624" y="3284984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Unresolved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 Layout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37" y="1600200"/>
            <a:ext cx="7555726" cy="4800600"/>
          </a:xfrm>
        </p:spPr>
      </p:pic>
    </p:spTree>
    <p:extLst>
      <p:ext uri="{BB962C8B-B14F-4D97-AF65-F5344CB8AC3E}">
        <p14:creationId xmlns:p14="http://schemas.microsoft.com/office/powerpoint/2010/main" val="236694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After ARP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8880"/>
            <a:ext cx="7620000" cy="2466487"/>
          </a:xfrm>
        </p:spPr>
      </p:pic>
      <p:sp>
        <p:nvSpPr>
          <p:cNvPr id="5" name="圓角矩形 4"/>
          <p:cNvSpPr/>
          <p:nvPr/>
        </p:nvSpPr>
        <p:spPr>
          <a:xfrm>
            <a:off x="6948264" y="3444802"/>
            <a:ext cx="576064" cy="3600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6300192" y="3444802"/>
            <a:ext cx="648072" cy="36004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6084168" y="3804842"/>
            <a:ext cx="216024" cy="128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788024" y="3885079"/>
            <a:ext cx="3223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Mac Address of Ports on AMD Board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614353" y="2780928"/>
            <a:ext cx="1080120" cy="13736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786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Setup the Test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5" name="圓角矩形 4"/>
          <p:cNvSpPr/>
          <p:nvPr/>
        </p:nvSpPr>
        <p:spPr>
          <a:xfrm>
            <a:off x="5220072" y="2060848"/>
            <a:ext cx="720080" cy="57606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84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Throughput Test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11" y="1600200"/>
            <a:ext cx="6049578" cy="4800600"/>
          </a:xfrm>
        </p:spPr>
      </p:pic>
      <p:sp>
        <p:nvSpPr>
          <p:cNvPr id="5" name="圓角矩形 4"/>
          <p:cNvSpPr/>
          <p:nvPr/>
        </p:nvSpPr>
        <p:spPr>
          <a:xfrm>
            <a:off x="1331640" y="2204864"/>
            <a:ext cx="720080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699792" y="3861048"/>
            <a:ext cx="792088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779912" y="6165304"/>
            <a:ext cx="504056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71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the Test Ports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08" y="1600200"/>
            <a:ext cx="6084183" cy="4800600"/>
          </a:xfrm>
        </p:spPr>
      </p:pic>
      <p:sp>
        <p:nvSpPr>
          <p:cNvPr id="5" name="圓角矩形 4"/>
          <p:cNvSpPr/>
          <p:nvPr/>
        </p:nvSpPr>
        <p:spPr>
          <a:xfrm>
            <a:off x="1331640" y="2290547"/>
            <a:ext cx="720080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779912" y="6165304"/>
            <a:ext cx="576064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01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44" y="1600200"/>
            <a:ext cx="6058511" cy="4800600"/>
          </a:xfrm>
        </p:spPr>
      </p:pic>
      <p:sp>
        <p:nvSpPr>
          <p:cNvPr id="5" name="圓角矩形 4"/>
          <p:cNvSpPr/>
          <p:nvPr/>
        </p:nvSpPr>
        <p:spPr>
          <a:xfrm>
            <a:off x="1342376" y="2420888"/>
            <a:ext cx="853359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707905" y="6165304"/>
            <a:ext cx="648072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36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Next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50" y="1600200"/>
            <a:ext cx="6036499" cy="4800600"/>
          </a:xfrm>
        </p:spPr>
      </p:pic>
      <p:sp>
        <p:nvSpPr>
          <p:cNvPr id="5" name="圓角矩形 4"/>
          <p:cNvSpPr/>
          <p:nvPr/>
        </p:nvSpPr>
        <p:spPr>
          <a:xfrm>
            <a:off x="1336631" y="2564904"/>
            <a:ext cx="853359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709881" y="6093296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499992" y="2348880"/>
            <a:ext cx="2304256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13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Configure Test Options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50" y="1600200"/>
            <a:ext cx="6036499" cy="4800600"/>
          </a:xfrm>
        </p:spPr>
      </p:pic>
      <p:sp>
        <p:nvSpPr>
          <p:cNvPr id="5" name="圓角矩形 4"/>
          <p:cNvSpPr/>
          <p:nvPr/>
        </p:nvSpPr>
        <p:spPr>
          <a:xfrm>
            <a:off x="1361128" y="2708920"/>
            <a:ext cx="853359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211960" y="2569997"/>
            <a:ext cx="1008112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843808" y="3068960"/>
            <a:ext cx="720080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483769" y="5373216"/>
            <a:ext cx="720080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2483768" y="5157192"/>
            <a:ext cx="1728191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3779912" y="6097615"/>
            <a:ext cx="576064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6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Throughput Parameters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515" y="1600200"/>
            <a:ext cx="6049370" cy="4800600"/>
          </a:xfrm>
        </p:spPr>
      </p:pic>
      <p:sp>
        <p:nvSpPr>
          <p:cNvPr id="5" name="圓角矩形 4"/>
          <p:cNvSpPr/>
          <p:nvPr/>
        </p:nvSpPr>
        <p:spPr>
          <a:xfrm>
            <a:off x="1361128" y="2793746"/>
            <a:ext cx="853359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860033" y="3104232"/>
            <a:ext cx="144016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724128" y="6165304"/>
            <a:ext cx="504056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5004050" y="3248248"/>
            <a:ext cx="216022" cy="180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209557" y="3251851"/>
            <a:ext cx="926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Set to 68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Click Run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5" name="圓角矩形 4"/>
          <p:cNvSpPr/>
          <p:nvPr/>
        </p:nvSpPr>
        <p:spPr>
          <a:xfrm>
            <a:off x="6804248" y="2290920"/>
            <a:ext cx="216024" cy="2160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51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Start Running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5" name="圓角矩形 4"/>
          <p:cNvSpPr/>
          <p:nvPr/>
        </p:nvSpPr>
        <p:spPr>
          <a:xfrm>
            <a:off x="6300192" y="2204864"/>
            <a:ext cx="1800200" cy="252028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95536" y="4437112"/>
            <a:ext cx="5976664" cy="136815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3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Ports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9" name="圓角矩形 8"/>
          <p:cNvSpPr/>
          <p:nvPr/>
        </p:nvSpPr>
        <p:spPr>
          <a:xfrm>
            <a:off x="1331640" y="2198250"/>
            <a:ext cx="1368152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05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Select Ports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30" y="1600200"/>
            <a:ext cx="6485539" cy="4800600"/>
          </a:xfrm>
        </p:spPr>
      </p:pic>
      <p:sp>
        <p:nvSpPr>
          <p:cNvPr id="3" name="圓角矩形 2"/>
          <p:cNvSpPr/>
          <p:nvPr/>
        </p:nvSpPr>
        <p:spPr>
          <a:xfrm>
            <a:off x="3707904" y="3068960"/>
            <a:ext cx="2736304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355976" y="24208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184294" y="2204864"/>
            <a:ext cx="2552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>
                <a:solidFill>
                  <a:srgbClr val="FF0000"/>
                </a:solidFill>
              </a:rPr>
              <a:t>This are the ports you plugin the wire.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228184" y="6021288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1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Port Device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7375"/>
            <a:ext cx="7620000" cy="4286249"/>
          </a:xfrm>
        </p:spPr>
      </p:pic>
      <p:sp>
        <p:nvSpPr>
          <p:cNvPr id="5" name="圓角矩形 4"/>
          <p:cNvSpPr/>
          <p:nvPr/>
        </p:nvSpPr>
        <p:spPr>
          <a:xfrm>
            <a:off x="539552" y="2852936"/>
            <a:ext cx="504056" cy="720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791580" y="3047325"/>
            <a:ext cx="504056" cy="720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2483768" y="2564904"/>
            <a:ext cx="360040" cy="14401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3779912" y="2636912"/>
            <a:ext cx="576064" cy="8039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After Port Is Added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64905"/>
            <a:ext cx="7620000" cy="1944216"/>
          </a:xfrm>
        </p:spPr>
      </p:pic>
      <p:sp>
        <p:nvSpPr>
          <p:cNvPr id="5" name="圓角矩形 4"/>
          <p:cNvSpPr/>
          <p:nvPr/>
        </p:nvSpPr>
        <p:spPr>
          <a:xfrm>
            <a:off x="683568" y="3648557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835696" y="3648557"/>
            <a:ext cx="619268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3707904" y="3910386"/>
            <a:ext cx="19875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347864" y="4149080"/>
            <a:ext cx="2865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Spirent Test Center Side Port1 IP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5292080" y="3334322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788023" y="3046290"/>
            <a:ext cx="1748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AMD Board Port IP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6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Add Another Port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8801"/>
            <a:ext cx="7620000" cy="4514824"/>
          </a:xfrm>
        </p:spPr>
      </p:pic>
      <p:sp>
        <p:nvSpPr>
          <p:cNvPr id="5" name="圓角矩形 4"/>
          <p:cNvSpPr/>
          <p:nvPr/>
        </p:nvSpPr>
        <p:spPr>
          <a:xfrm>
            <a:off x="707430" y="3212976"/>
            <a:ext cx="576064" cy="2124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411760" y="2420888"/>
            <a:ext cx="504056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3779912" y="2432127"/>
            <a:ext cx="504056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63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After </a:t>
            </a:r>
            <a:r>
              <a:rPr lang="en-US" altLang="zh-TW" dirty="0" smtClean="0"/>
              <a:t>Another Port </a:t>
            </a:r>
            <a:r>
              <a:rPr lang="en-US" altLang="zh-TW" dirty="0"/>
              <a:t>Is Added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88840"/>
            <a:ext cx="7620000" cy="2952328"/>
          </a:xfrm>
        </p:spPr>
      </p:pic>
      <p:sp>
        <p:nvSpPr>
          <p:cNvPr id="5" name="圓角矩形 4"/>
          <p:cNvSpPr/>
          <p:nvPr/>
        </p:nvSpPr>
        <p:spPr>
          <a:xfrm>
            <a:off x="755576" y="4149080"/>
            <a:ext cx="648072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818428" y="3284984"/>
            <a:ext cx="6192688" cy="28803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>
            <a:endCxn id="6" idx="2"/>
          </p:cNvCxnSpPr>
          <p:nvPr/>
        </p:nvCxnSpPr>
        <p:spPr>
          <a:xfrm flipV="1">
            <a:off x="4716016" y="3573016"/>
            <a:ext cx="19875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355976" y="3811710"/>
            <a:ext cx="2865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Spirent Test Center Side Port2 IP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6300192" y="2996952"/>
            <a:ext cx="14401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796135" y="2708920"/>
            <a:ext cx="1748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AMD Board Port IP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4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Setup Connection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5"/>
            <a:ext cx="7620000" cy="4658840"/>
          </a:xfrm>
        </p:spPr>
      </p:pic>
      <p:sp>
        <p:nvSpPr>
          <p:cNvPr id="5" name="圓角矩形 4"/>
          <p:cNvSpPr/>
          <p:nvPr/>
        </p:nvSpPr>
        <p:spPr>
          <a:xfrm>
            <a:off x="611560" y="2348880"/>
            <a:ext cx="720080" cy="1080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203848" y="2462814"/>
            <a:ext cx="1152128" cy="10801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75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鄰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1402</TotalTime>
  <Words>134</Words>
  <Application>Microsoft Office PowerPoint</Application>
  <PresentationFormat>如螢幕大小 (4:3)</PresentationFormat>
  <Paragraphs>39</Paragraphs>
  <Slides>29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相鄰</vt:lpstr>
      <vt:lpstr>SPIRENT Test Center Set UP</vt:lpstr>
      <vt:lpstr>Overview Layout</vt:lpstr>
      <vt:lpstr>Add Ports</vt:lpstr>
      <vt:lpstr>Select Ports </vt:lpstr>
      <vt:lpstr>Add Port Device</vt:lpstr>
      <vt:lpstr>After Port Is Added</vt:lpstr>
      <vt:lpstr>Add Another Port</vt:lpstr>
      <vt:lpstr>After Another Port Is Added</vt:lpstr>
      <vt:lpstr>Setup Connection</vt:lpstr>
      <vt:lpstr>Check Two Added Ports</vt:lpstr>
      <vt:lpstr>Set Source And Destination</vt:lpstr>
      <vt:lpstr>Add the Setting</vt:lpstr>
      <vt:lpstr>Click Next</vt:lpstr>
      <vt:lpstr>Click Next</vt:lpstr>
      <vt:lpstr>Click Next</vt:lpstr>
      <vt:lpstr>Click Finish</vt:lpstr>
      <vt:lpstr>After Connection Set </vt:lpstr>
      <vt:lpstr>Select All Device on Side Bar</vt:lpstr>
      <vt:lpstr>Start ARP to Check Status</vt:lpstr>
      <vt:lpstr>After ARP</vt:lpstr>
      <vt:lpstr>Setup the Test</vt:lpstr>
      <vt:lpstr>Select Throughput Test</vt:lpstr>
      <vt:lpstr>Select the Test Ports</vt:lpstr>
      <vt:lpstr>Click Next</vt:lpstr>
      <vt:lpstr>Click Next</vt:lpstr>
      <vt:lpstr>Configure Test Options</vt:lpstr>
      <vt:lpstr>Throughput Parameters</vt:lpstr>
      <vt:lpstr>Click Run</vt:lpstr>
      <vt:lpstr>Start Running</vt:lpstr>
    </vt:vector>
  </TitlesOfParts>
  <Company>ICP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林煜揚</dc:creator>
  <cp:lastModifiedBy>林煜揚</cp:lastModifiedBy>
  <cp:revision>20</cp:revision>
  <dcterms:created xsi:type="dcterms:W3CDTF">2018-10-29T05:38:38Z</dcterms:created>
  <dcterms:modified xsi:type="dcterms:W3CDTF">2018-11-19T05:17:24Z</dcterms:modified>
</cp:coreProperties>
</file>